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3" r:id="rId6"/>
    <p:sldId id="278" r:id="rId7"/>
    <p:sldId id="277" r:id="rId8"/>
    <p:sldId id="276" r:id="rId9"/>
    <p:sldId id="275" r:id="rId10"/>
    <p:sldId id="274" r:id="rId11"/>
    <p:sldId id="273" r:id="rId12"/>
    <p:sldId id="272" r:id="rId13"/>
    <p:sldId id="271" r:id="rId14"/>
    <p:sldId id="270" r:id="rId15"/>
    <p:sldId id="269" r:id="rId16"/>
    <p:sldId id="268" r:id="rId17"/>
    <p:sldId id="267" r:id="rId18"/>
    <p:sldId id="266" r:id="rId19"/>
    <p:sldId id="265" r:id="rId20"/>
    <p:sldId id="264" r:id="rId21"/>
    <p:sldId id="260" r:id="rId22"/>
    <p:sldId id="262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D6614-8922-43F1-A536-06630095C046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7F17A-B7BD-4290-AE5C-A32A83C0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9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D. All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48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 All except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4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Micro-Robots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9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Walk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38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D. All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8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Spirit </a:t>
            </a:r>
            <a:r>
              <a:rPr lang="en-US" smtClean="0"/>
              <a:t>and Opportunity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0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Robotics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90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Computers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8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Creativity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CPU/Controller (we call it the “brick”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6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and D: Robot Lawnmower and Robot dog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76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Arm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38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Labor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00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Printer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7F17A-B7BD-4290-AE5C-A32A83C084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5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3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1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3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3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3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2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20C4-2F24-40B1-9CB8-FB87E16BBA60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CBA79-2801-4A68-8E64-C9E459EA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7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Robot Quiz Day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41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Which of the following terms IS NOT one of the basic parts of a robot?</a:t>
            </a:r>
          </a:p>
          <a:p>
            <a:pPr marL="514350" indent="-514350">
              <a:buAutoNum type="alphaUcPeriod"/>
            </a:pPr>
            <a:r>
              <a:rPr lang="en-US" dirty="0" smtClean="0"/>
              <a:t>Printer</a:t>
            </a:r>
          </a:p>
          <a:p>
            <a:pPr marL="514350" indent="-514350">
              <a:buAutoNum type="alphaUcPeriod"/>
            </a:pPr>
            <a:r>
              <a:rPr lang="en-US" dirty="0" smtClean="0"/>
              <a:t>Arm</a:t>
            </a:r>
          </a:p>
          <a:p>
            <a:pPr marL="514350" indent="-514350">
              <a:buAutoNum type="alphaUcPeriod"/>
            </a:pPr>
            <a:r>
              <a:rPr lang="en-US" dirty="0" smtClean="0"/>
              <a:t>CPU/Controller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Sensor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10. Choose the jobs Robots perform that are dangerous for people:</a:t>
            </a:r>
          </a:p>
          <a:p>
            <a:pPr marL="514350" indent="-514350">
              <a:buAutoNum type="alphaUcPeriod"/>
            </a:pPr>
            <a:r>
              <a:rPr lang="en-US" dirty="0" smtClean="0"/>
              <a:t>Exploring shipwrecks and volcanoes</a:t>
            </a:r>
          </a:p>
          <a:p>
            <a:pPr marL="514350" indent="-514350">
              <a:buAutoNum type="alphaUcPeriod"/>
            </a:pPr>
            <a:r>
              <a:rPr lang="en-US" dirty="0" smtClean="0"/>
              <a:t>Search and Rescue after disasters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Cleaning the Carpet</a:t>
            </a:r>
          </a:p>
          <a:p>
            <a:pPr marL="514350" indent="-514350">
              <a:buAutoNum type="alphaUcPeriod"/>
            </a:pPr>
            <a:r>
              <a:rPr lang="en-US" dirty="0" smtClean="0"/>
              <a:t>Diffusing bombs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 except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62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11. Robots the size of a thumbnail are called:</a:t>
            </a:r>
          </a:p>
          <a:p>
            <a:pPr marL="514350" indent="-514350">
              <a:buAutoNum type="alphaUcPeriod"/>
            </a:pPr>
            <a:r>
              <a:rPr lang="en-US" dirty="0" smtClean="0"/>
              <a:t>Nano-Robots</a:t>
            </a:r>
          </a:p>
          <a:p>
            <a:pPr marL="514350" indent="-514350">
              <a:buAutoNum type="alphaUcPeriod"/>
            </a:pPr>
            <a:r>
              <a:rPr lang="en-US" dirty="0" smtClean="0"/>
              <a:t>Micro-Robots</a:t>
            </a:r>
          </a:p>
          <a:p>
            <a:pPr marL="514350" indent="-514350">
              <a:buAutoNum type="alphaUcPeriod"/>
            </a:pPr>
            <a:r>
              <a:rPr lang="en-US" dirty="0" smtClean="0"/>
              <a:t>Really Small Bots</a:t>
            </a:r>
          </a:p>
          <a:p>
            <a:pPr marL="514350" indent="-514350">
              <a:buAutoNum type="alphaUcPeriod"/>
            </a:pPr>
            <a:r>
              <a:rPr lang="en-US" dirty="0" smtClean="0"/>
              <a:t>Tiny-Bots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1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12. What is one of the most difficult tasks for a Robot to perform?</a:t>
            </a:r>
          </a:p>
          <a:p>
            <a:pPr marL="514350" indent="-514350">
              <a:buAutoNum type="alphaUcPeriod"/>
            </a:pPr>
            <a:r>
              <a:rPr lang="en-US" dirty="0" smtClean="0"/>
              <a:t>Talk</a:t>
            </a:r>
          </a:p>
          <a:p>
            <a:pPr marL="514350" indent="-514350">
              <a:buAutoNum type="alphaUcPeriod"/>
            </a:pPr>
            <a:r>
              <a:rPr lang="en-US" dirty="0" smtClean="0"/>
              <a:t>Walk</a:t>
            </a:r>
          </a:p>
          <a:p>
            <a:pPr marL="514350" indent="-514350">
              <a:buAutoNum type="alphaUcPeriod"/>
            </a:pPr>
            <a:r>
              <a:rPr lang="en-US" dirty="0" smtClean="0"/>
              <a:t>Climb</a:t>
            </a:r>
          </a:p>
          <a:p>
            <a:pPr marL="514350" indent="-514350">
              <a:buAutoNum type="alphaUcPeriod"/>
            </a:pPr>
            <a:r>
              <a:rPr lang="en-US" dirty="0" smtClean="0"/>
              <a:t>See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18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13. How are Robots helping us with the environment?</a:t>
            </a:r>
          </a:p>
          <a:p>
            <a:pPr marL="514350" indent="-514350">
              <a:buAutoNum type="alphaUcPeriod"/>
            </a:pPr>
            <a:r>
              <a:rPr lang="en-US" dirty="0" smtClean="0"/>
              <a:t>Cleaning up after nuclear power plant disasters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Cleaning asbestos from pipes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Detecting harmful gases and chemicals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4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15. What are the names of the first two robots sent to Mars?</a:t>
            </a:r>
          </a:p>
          <a:p>
            <a:pPr marL="514350" indent="-514350">
              <a:buAutoNum type="alphaUcPeriod"/>
            </a:pPr>
            <a:r>
              <a:rPr lang="en-US" dirty="0" smtClean="0"/>
              <a:t>C-3PO and R2D2</a:t>
            </a:r>
          </a:p>
          <a:p>
            <a:pPr marL="514350" indent="-514350">
              <a:buAutoNum type="alphaUcPeriod"/>
            </a:pPr>
            <a:r>
              <a:rPr lang="en-US" dirty="0" smtClean="0"/>
              <a:t>Spirit and Opportunity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Rosie and Data</a:t>
            </a:r>
          </a:p>
          <a:p>
            <a:pPr marL="514350" indent="-514350">
              <a:buAutoNum type="alphaUcPeriod"/>
            </a:pPr>
            <a:r>
              <a:rPr lang="en-US" dirty="0" smtClean="0"/>
              <a:t>Bender and </a:t>
            </a:r>
            <a:r>
              <a:rPr lang="en-US" dirty="0" err="1" smtClean="0"/>
              <a:t>Optimus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08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6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19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7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is a Robot?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A machine that does work on its own</a:t>
            </a:r>
          </a:p>
          <a:p>
            <a:pPr marL="514350" indent="-514350">
              <a:buAutoNum type="alphaUcPeriod"/>
            </a:pPr>
            <a:r>
              <a:rPr lang="en-US" dirty="0" smtClean="0"/>
              <a:t>A device that gathers information from the environment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A machine capable of performing and extending human tasks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22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6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08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6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Many experts believe that the next big advancement in technology will be in the area of:</a:t>
            </a:r>
          </a:p>
          <a:p>
            <a:pPr marL="514350" indent="-514350">
              <a:buAutoNum type="alphaUcPeriod"/>
            </a:pPr>
            <a:r>
              <a:rPr lang="en-US" dirty="0" smtClean="0"/>
              <a:t>Cell phone technology</a:t>
            </a:r>
          </a:p>
          <a:p>
            <a:pPr marL="514350" indent="-514350">
              <a:buAutoNum type="alphaUcPeriod"/>
            </a:pPr>
            <a:r>
              <a:rPr lang="en-US" dirty="0" smtClean="0"/>
              <a:t>Robotics</a:t>
            </a:r>
          </a:p>
          <a:p>
            <a:pPr marL="514350" indent="-514350">
              <a:buAutoNum type="alphaUcPeriod"/>
            </a:pPr>
            <a:r>
              <a:rPr lang="en-US" dirty="0" smtClean="0"/>
              <a:t>Music Technology</a:t>
            </a:r>
          </a:p>
          <a:p>
            <a:pPr marL="514350" indent="-514350">
              <a:buAutoNum type="alphaUcPeriod"/>
            </a:pPr>
            <a:r>
              <a:rPr lang="en-US" dirty="0" smtClean="0"/>
              <a:t>Virtual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5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The development of Robotics would not be possible without:</a:t>
            </a:r>
          </a:p>
          <a:p>
            <a:pPr marL="514350" indent="-514350">
              <a:buAutoNum type="alphaUcPeriod"/>
            </a:pPr>
            <a:r>
              <a:rPr lang="en-US" dirty="0" smtClean="0"/>
              <a:t>Sci-Fi movies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Computers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Space travel</a:t>
            </a:r>
          </a:p>
          <a:p>
            <a:pPr marL="514350" indent="-514350">
              <a:buAutoNum type="alphaUcPeriod"/>
            </a:pPr>
            <a:r>
              <a:rPr lang="en-US" dirty="0" smtClean="0"/>
              <a:t>Typewriters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5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Robots cannot be like humans because they lack:</a:t>
            </a:r>
          </a:p>
          <a:p>
            <a:pPr marL="514350" indent="-514350">
              <a:buAutoNum type="alphaUcPeriod"/>
            </a:pPr>
            <a:r>
              <a:rPr lang="en-US" dirty="0" smtClean="0"/>
              <a:t>Logic</a:t>
            </a:r>
          </a:p>
          <a:p>
            <a:pPr marL="514350" indent="-514350">
              <a:buAutoNum type="alphaUcPeriod"/>
            </a:pPr>
            <a:r>
              <a:rPr lang="en-US" dirty="0" smtClean="0"/>
              <a:t>Strength</a:t>
            </a:r>
          </a:p>
          <a:p>
            <a:pPr marL="514350" indent="-514350">
              <a:buAutoNum type="alphaUcPeriod"/>
            </a:pPr>
            <a:r>
              <a:rPr lang="en-US" dirty="0" smtClean="0"/>
              <a:t>Creativity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3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What do we call the Robot’s brain?</a:t>
            </a:r>
          </a:p>
          <a:p>
            <a:pPr marL="514350" indent="-514350">
              <a:buAutoNum type="alphaUcPeriod"/>
            </a:pPr>
            <a:r>
              <a:rPr lang="en-US" dirty="0" smtClean="0"/>
              <a:t>CPU/Controller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Wiz Bang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A.I. Unit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 of the above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9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Which two of the following are commercially available robots?</a:t>
            </a:r>
          </a:p>
          <a:p>
            <a:pPr marL="514350" indent="-514350">
              <a:buAutoNum type="alphaUcPeriod"/>
            </a:pPr>
            <a:r>
              <a:rPr lang="en-US" dirty="0" smtClean="0"/>
              <a:t>Robot Principal</a:t>
            </a:r>
          </a:p>
          <a:p>
            <a:pPr marL="514350" indent="-514350">
              <a:buAutoNum type="alphaUcPeriod"/>
            </a:pPr>
            <a:r>
              <a:rPr lang="en-US" dirty="0" smtClean="0"/>
              <a:t>Robot Lawnmower</a:t>
            </a:r>
          </a:p>
          <a:p>
            <a:pPr marL="514350" indent="-514350">
              <a:buAutoNum type="alphaUcPeriod"/>
            </a:pPr>
            <a:r>
              <a:rPr lang="en-US" dirty="0" smtClean="0"/>
              <a:t>Robot Butler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Robot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4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The most </a:t>
            </a:r>
            <a:r>
              <a:rPr lang="en-US" u="sng" dirty="0" smtClean="0"/>
              <a:t>common</a:t>
            </a:r>
            <a:r>
              <a:rPr lang="en-US" dirty="0" smtClean="0"/>
              <a:t> Robot in our society today is the Robotic:</a:t>
            </a:r>
          </a:p>
          <a:p>
            <a:pPr marL="514350" indent="-514350">
              <a:buAutoNum type="alphaUcPeriod"/>
            </a:pPr>
            <a:r>
              <a:rPr lang="en-US" dirty="0" smtClean="0"/>
              <a:t>Pipe Cleaner</a:t>
            </a:r>
          </a:p>
          <a:p>
            <a:pPr marL="514350" indent="-514350">
              <a:buAutoNum type="alphaUcPeriod"/>
            </a:pPr>
            <a:r>
              <a:rPr lang="en-US" dirty="0" smtClean="0"/>
              <a:t>Arm</a:t>
            </a:r>
          </a:p>
          <a:p>
            <a:pPr marL="514350" indent="-514350">
              <a:buAutoNum type="alphaUcPeriod"/>
            </a:pPr>
            <a:r>
              <a:rPr lang="en-US" dirty="0" smtClean="0"/>
              <a:t>Vehicle</a:t>
            </a:r>
          </a:p>
          <a:p>
            <a:pPr marL="514350" indent="-514350">
              <a:buAutoNum type="alphaUcPeriod"/>
            </a:pPr>
            <a:r>
              <a:rPr lang="en-US" dirty="0" smtClean="0"/>
              <a:t>Wheelchair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1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8. The term “Robot” comes from the Czech word “</a:t>
            </a:r>
            <a:r>
              <a:rPr lang="en-US" dirty="0" err="1" smtClean="0"/>
              <a:t>Robota</a:t>
            </a:r>
            <a:r>
              <a:rPr lang="en-US" dirty="0" smtClean="0"/>
              <a:t>” meaning:</a:t>
            </a:r>
          </a:p>
          <a:p>
            <a:pPr marL="514350" indent="-514350">
              <a:buAutoNum type="alphaUcPeriod"/>
            </a:pPr>
            <a:r>
              <a:rPr lang="en-US" dirty="0" smtClean="0"/>
              <a:t>Labor</a:t>
            </a:r>
          </a:p>
          <a:p>
            <a:pPr marL="514350" indent="-514350">
              <a:buAutoNum type="alphaUcPeriod"/>
            </a:pPr>
            <a:r>
              <a:rPr lang="en-US" dirty="0" smtClean="0"/>
              <a:t>Man Made</a:t>
            </a:r>
          </a:p>
          <a:p>
            <a:pPr marL="514350" indent="-514350">
              <a:buAutoNum type="alphaUcPeriod"/>
            </a:pPr>
            <a:r>
              <a:rPr lang="en-US" dirty="0" smtClean="0"/>
              <a:t>Shiny Metal</a:t>
            </a:r>
          </a:p>
          <a:p>
            <a:pPr marL="514350" indent="-514350">
              <a:buAutoNum type="alphaUcPeriod"/>
            </a:pPr>
            <a:r>
              <a:rPr lang="en-US" dirty="0" smtClean="0"/>
              <a:t>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0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409</Words>
  <Application>Microsoft Office PowerPoint</Application>
  <PresentationFormat>On-screen Show (4:3)</PresentationFormat>
  <Paragraphs>101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Robot Quiz Day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Quiz Day 1</dc:title>
  <dc:creator>Kate Steward</dc:creator>
  <cp:lastModifiedBy>Kate Steward</cp:lastModifiedBy>
  <cp:revision>4</cp:revision>
  <dcterms:created xsi:type="dcterms:W3CDTF">2012-05-29T16:27:36Z</dcterms:created>
  <dcterms:modified xsi:type="dcterms:W3CDTF">2012-06-26T15:24:48Z</dcterms:modified>
</cp:coreProperties>
</file>